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68" r:id="rId14"/>
    <p:sldId id="269" r:id="rId15"/>
    <p:sldId id="270" r:id="rId16"/>
    <p:sldId id="271" r:id="rId17"/>
    <p:sldId id="301" r:id="rId18"/>
    <p:sldId id="299" r:id="rId19"/>
    <p:sldId id="281" r:id="rId20"/>
    <p:sldId id="300" r:id="rId21"/>
    <p:sldId id="279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Exo 2" panose="020B060402020202020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Helvetica" panose="020B0604020202020204" pitchFamily="34" charset="0"/>
      <p:regular r:id="rId53"/>
      <p:bold r:id="rId54"/>
      <p:italic r:id="rId55"/>
      <p:boldItalic r:id="rId56"/>
    </p:embeddedFont>
    <p:embeddedFont>
      <p:font typeface="Red Hat Display" panose="020B0604020202020204" charset="0"/>
      <p:regular r:id="rId57"/>
      <p:bold r:id="rId58"/>
      <p:italic r:id="rId59"/>
      <p:boldItalic r:id="rId60"/>
    </p:embeddedFont>
    <p:embeddedFont>
      <p:font typeface="Red Hat Text" panose="020B0604020202020204" charset="0"/>
      <p:regular r:id="rId61"/>
      <p:bold r:id="rId62"/>
      <p:italic r:id="rId63"/>
      <p:boldItalic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Condensed" panose="020B060402020202020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Squada One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4" Type="http://schemas.openxmlformats.org/officeDocument/2006/relationships/font" Target="fonts/font3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font" Target="fonts/font37.fntdata"/><Relationship Id="rId7" Type="http://schemas.openxmlformats.org/officeDocument/2006/relationships/slide" Target="slides/slide6.xml"/><Relationship Id="rId71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66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46179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5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parametros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52931" y="1580030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228017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49">
            <a:extLst>
              <a:ext uri="{FF2B5EF4-FFF2-40B4-BE49-F238E27FC236}">
                <a16:creationId xmlns:a16="http://schemas.microsoft.com/office/drawing/2014/main" id="{AC45D5A6-B1C6-42EC-9C0C-306E9CE486AC}"/>
              </a:ext>
            </a:extLst>
          </p:cNvPr>
          <p:cNvGrpSpPr/>
          <p:nvPr/>
        </p:nvGrpSpPr>
        <p:grpSpPr>
          <a:xfrm>
            <a:off x="1086763" y="1701635"/>
            <a:ext cx="1048497" cy="509183"/>
            <a:chOff x="623889" y="2465648"/>
            <a:chExt cx="1824216" cy="720080"/>
          </a:xfrm>
        </p:grpSpPr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BE247772-0E56-4B61-B246-FBB1AFAF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: Shape 26">
              <a:extLst>
                <a:ext uri="{FF2B5EF4-FFF2-40B4-BE49-F238E27FC236}">
                  <a16:creationId xmlns:a16="http://schemas.microsoft.com/office/drawing/2014/main" id="{27576DBC-E85B-461B-B2C1-1F2EDAC1F749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ight Triangle 2">
              <a:extLst>
                <a:ext uri="{FF2B5EF4-FFF2-40B4-BE49-F238E27FC236}">
                  <a16:creationId xmlns:a16="http://schemas.microsoft.com/office/drawing/2014/main" id="{D31B0113-5747-4892-A952-2FE170F0EDE1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5" name="Group 122">
            <a:extLst>
              <a:ext uri="{FF2B5EF4-FFF2-40B4-BE49-F238E27FC236}">
                <a16:creationId xmlns:a16="http://schemas.microsoft.com/office/drawing/2014/main" id="{DA7FEF22-2F85-40CA-BCFD-5B1A5BE103A7}"/>
              </a:ext>
            </a:extLst>
          </p:cNvPr>
          <p:cNvGrpSpPr/>
          <p:nvPr/>
        </p:nvGrpSpPr>
        <p:grpSpPr>
          <a:xfrm>
            <a:off x="6751592" y="1664300"/>
            <a:ext cx="1176595" cy="509183"/>
            <a:chOff x="7696807" y="2465648"/>
            <a:chExt cx="2047088" cy="720080"/>
          </a:xfrm>
        </p:grpSpPr>
        <p:sp>
          <p:nvSpPr>
            <p:cNvPr id="346" name="Freeform: Shape 14">
              <a:extLst>
                <a:ext uri="{FF2B5EF4-FFF2-40B4-BE49-F238E27FC236}">
                  <a16:creationId xmlns:a16="http://schemas.microsoft.com/office/drawing/2014/main" id="{C115AAC2-3A6C-4C20-906C-213CD20E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: Shape 30">
              <a:extLst>
                <a:ext uri="{FF2B5EF4-FFF2-40B4-BE49-F238E27FC236}">
                  <a16:creationId xmlns:a16="http://schemas.microsoft.com/office/drawing/2014/main" id="{4AC58004-650B-4EE3-9D81-D6EBDEA1D33D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ight Triangle 18">
              <a:extLst>
                <a:ext uri="{FF2B5EF4-FFF2-40B4-BE49-F238E27FC236}">
                  <a16:creationId xmlns:a16="http://schemas.microsoft.com/office/drawing/2014/main" id="{8D4BC9D9-E7D8-4D76-8EF5-245969E3D009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9" name="Group 123">
            <a:extLst>
              <a:ext uri="{FF2B5EF4-FFF2-40B4-BE49-F238E27FC236}">
                <a16:creationId xmlns:a16="http://schemas.microsoft.com/office/drawing/2014/main" id="{DCBC10AF-B436-4AB9-9229-00F74139A7BA}"/>
              </a:ext>
            </a:extLst>
          </p:cNvPr>
          <p:cNvGrpSpPr/>
          <p:nvPr/>
        </p:nvGrpSpPr>
        <p:grpSpPr>
          <a:xfrm>
            <a:off x="5342479" y="1675094"/>
            <a:ext cx="1177779" cy="509183"/>
            <a:chOff x="5870532" y="2465648"/>
            <a:chExt cx="2049145" cy="720080"/>
          </a:xfrm>
        </p:grpSpPr>
        <p:sp>
          <p:nvSpPr>
            <p:cNvPr id="350" name="Freeform: Shape 12">
              <a:extLst>
                <a:ext uri="{FF2B5EF4-FFF2-40B4-BE49-F238E27FC236}">
                  <a16:creationId xmlns:a16="http://schemas.microsoft.com/office/drawing/2014/main" id="{24BC8DDE-B97E-4F55-BF0C-8B7C87B4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: Shape 29">
              <a:extLst>
                <a:ext uri="{FF2B5EF4-FFF2-40B4-BE49-F238E27FC236}">
                  <a16:creationId xmlns:a16="http://schemas.microsoft.com/office/drawing/2014/main" id="{6D43F8D2-BFE4-41F1-A5DD-BD0D91F8A23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ight Triangle 20">
              <a:extLst>
                <a:ext uri="{FF2B5EF4-FFF2-40B4-BE49-F238E27FC236}">
                  <a16:creationId xmlns:a16="http://schemas.microsoft.com/office/drawing/2014/main" id="{F6BBFA65-EA27-4DCD-8669-BB8809695AB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3" name="Group 124">
            <a:extLst>
              <a:ext uri="{FF2B5EF4-FFF2-40B4-BE49-F238E27FC236}">
                <a16:creationId xmlns:a16="http://schemas.microsoft.com/office/drawing/2014/main" id="{4EFA3AC9-F65F-4517-8DA4-76F4E3CF752A}"/>
              </a:ext>
            </a:extLst>
          </p:cNvPr>
          <p:cNvGrpSpPr/>
          <p:nvPr/>
        </p:nvGrpSpPr>
        <p:grpSpPr>
          <a:xfrm>
            <a:off x="3822592" y="1693531"/>
            <a:ext cx="1177777" cy="509183"/>
            <a:chOff x="4044259" y="2465648"/>
            <a:chExt cx="2049144" cy="720080"/>
          </a:xfrm>
        </p:grpSpPr>
        <p:sp>
          <p:nvSpPr>
            <p:cNvPr id="354" name="Freeform: Shape 10">
              <a:extLst>
                <a:ext uri="{FF2B5EF4-FFF2-40B4-BE49-F238E27FC236}">
                  <a16:creationId xmlns:a16="http://schemas.microsoft.com/office/drawing/2014/main" id="{33712BB2-D797-4522-B328-DEF22EA6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: Shape 28">
              <a:extLst>
                <a:ext uri="{FF2B5EF4-FFF2-40B4-BE49-F238E27FC236}">
                  <a16:creationId xmlns:a16="http://schemas.microsoft.com/office/drawing/2014/main" id="{6DF41992-6A76-42E0-A035-B8E26CCF6D72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Right Triangle 22">
              <a:extLst>
                <a:ext uri="{FF2B5EF4-FFF2-40B4-BE49-F238E27FC236}">
                  <a16:creationId xmlns:a16="http://schemas.microsoft.com/office/drawing/2014/main" id="{E8161797-A9E2-436F-AC50-CC479B7B7203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7" name="Group 125">
            <a:extLst>
              <a:ext uri="{FF2B5EF4-FFF2-40B4-BE49-F238E27FC236}">
                <a16:creationId xmlns:a16="http://schemas.microsoft.com/office/drawing/2014/main" id="{A29ED790-D544-41BB-8456-D1D20A82B068}"/>
              </a:ext>
            </a:extLst>
          </p:cNvPr>
          <p:cNvGrpSpPr/>
          <p:nvPr/>
        </p:nvGrpSpPr>
        <p:grpSpPr>
          <a:xfrm>
            <a:off x="2361410" y="1676651"/>
            <a:ext cx="1173611" cy="509183"/>
            <a:chOff x="2225234" y="2465648"/>
            <a:chExt cx="2041895" cy="720080"/>
          </a:xfrm>
        </p:grpSpPr>
        <p:sp>
          <p:nvSpPr>
            <p:cNvPr id="358" name="Freeform: Shape 8">
              <a:extLst>
                <a:ext uri="{FF2B5EF4-FFF2-40B4-BE49-F238E27FC236}">
                  <a16:creationId xmlns:a16="http://schemas.microsoft.com/office/drawing/2014/main" id="{1517A08D-3633-4F88-BB9D-B543EF9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: Shape 27">
              <a:extLst>
                <a:ext uri="{FF2B5EF4-FFF2-40B4-BE49-F238E27FC236}">
                  <a16:creationId xmlns:a16="http://schemas.microsoft.com/office/drawing/2014/main" id="{3EBC911D-58BF-40D7-81B8-BABE4956EC47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Right Triangle 24">
              <a:extLst>
                <a:ext uri="{FF2B5EF4-FFF2-40B4-BE49-F238E27FC236}">
                  <a16:creationId xmlns:a16="http://schemas.microsoft.com/office/drawing/2014/main" id="{4438A2F0-9BAF-4E2A-9E07-925DE9B8C15F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8" name="Group 49">
            <a:extLst>
              <a:ext uri="{FF2B5EF4-FFF2-40B4-BE49-F238E27FC236}">
                <a16:creationId xmlns:a16="http://schemas.microsoft.com/office/drawing/2014/main" id="{44F01D6C-4A7E-4EF2-A5A2-8E1BAB5F807A}"/>
              </a:ext>
            </a:extLst>
          </p:cNvPr>
          <p:cNvGrpSpPr/>
          <p:nvPr/>
        </p:nvGrpSpPr>
        <p:grpSpPr>
          <a:xfrm rot="10800000">
            <a:off x="1154492" y="3398162"/>
            <a:ext cx="1048497" cy="509183"/>
            <a:chOff x="623889" y="2465648"/>
            <a:chExt cx="1824216" cy="720080"/>
          </a:xfrm>
        </p:grpSpPr>
        <p:sp>
          <p:nvSpPr>
            <p:cNvPr id="399" name="Rectangle 6">
              <a:extLst>
                <a:ext uri="{FF2B5EF4-FFF2-40B4-BE49-F238E27FC236}">
                  <a16:creationId xmlns:a16="http://schemas.microsoft.com/office/drawing/2014/main" id="{9F13F524-0BF4-49C3-A613-6FDBD25B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: Shape 26">
              <a:extLst>
                <a:ext uri="{FF2B5EF4-FFF2-40B4-BE49-F238E27FC236}">
                  <a16:creationId xmlns:a16="http://schemas.microsoft.com/office/drawing/2014/main" id="{701B372E-9001-4898-B16B-82B993656B94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ight Triangle 2">
              <a:extLst>
                <a:ext uri="{FF2B5EF4-FFF2-40B4-BE49-F238E27FC236}">
                  <a16:creationId xmlns:a16="http://schemas.microsoft.com/office/drawing/2014/main" id="{BCC03F6E-CB77-4DB3-9DC9-FE6298292DF4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2" name="Group 122">
            <a:extLst>
              <a:ext uri="{FF2B5EF4-FFF2-40B4-BE49-F238E27FC236}">
                <a16:creationId xmlns:a16="http://schemas.microsoft.com/office/drawing/2014/main" id="{FA12DDFF-94BF-4D16-8B27-1A49C430CA09}"/>
              </a:ext>
            </a:extLst>
          </p:cNvPr>
          <p:cNvGrpSpPr/>
          <p:nvPr/>
        </p:nvGrpSpPr>
        <p:grpSpPr>
          <a:xfrm rot="10800000">
            <a:off x="6538287" y="3398164"/>
            <a:ext cx="1176595" cy="509183"/>
            <a:chOff x="7696807" y="2465648"/>
            <a:chExt cx="2047088" cy="720080"/>
          </a:xfrm>
        </p:grpSpPr>
        <p:sp>
          <p:nvSpPr>
            <p:cNvPr id="403" name="Freeform: Shape 14">
              <a:extLst>
                <a:ext uri="{FF2B5EF4-FFF2-40B4-BE49-F238E27FC236}">
                  <a16:creationId xmlns:a16="http://schemas.microsoft.com/office/drawing/2014/main" id="{3E494319-A7D0-4690-8E3B-5D156404C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Freeform: Shape 30">
              <a:extLst>
                <a:ext uri="{FF2B5EF4-FFF2-40B4-BE49-F238E27FC236}">
                  <a16:creationId xmlns:a16="http://schemas.microsoft.com/office/drawing/2014/main" id="{C7FBA8E0-CAD9-493B-9C6A-7FD6E76B0039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Right Triangle 18">
              <a:extLst>
                <a:ext uri="{FF2B5EF4-FFF2-40B4-BE49-F238E27FC236}">
                  <a16:creationId xmlns:a16="http://schemas.microsoft.com/office/drawing/2014/main" id="{344B4C54-FF63-40AF-BC0B-D56FDB8ABF4D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6" name="Group 123">
            <a:extLst>
              <a:ext uri="{FF2B5EF4-FFF2-40B4-BE49-F238E27FC236}">
                <a16:creationId xmlns:a16="http://schemas.microsoft.com/office/drawing/2014/main" id="{68D8AD16-E18B-4EF6-B395-0B195024CBBA}"/>
              </a:ext>
            </a:extLst>
          </p:cNvPr>
          <p:cNvGrpSpPr/>
          <p:nvPr/>
        </p:nvGrpSpPr>
        <p:grpSpPr>
          <a:xfrm rot="10800000">
            <a:off x="5190699" y="3398163"/>
            <a:ext cx="1177779" cy="509183"/>
            <a:chOff x="5870532" y="2465648"/>
            <a:chExt cx="2049145" cy="720080"/>
          </a:xfrm>
        </p:grpSpPr>
        <p:sp>
          <p:nvSpPr>
            <p:cNvPr id="407" name="Freeform: Shape 12">
              <a:extLst>
                <a:ext uri="{FF2B5EF4-FFF2-40B4-BE49-F238E27FC236}">
                  <a16:creationId xmlns:a16="http://schemas.microsoft.com/office/drawing/2014/main" id="{ADD61C6C-97AB-4615-BADD-DC8CA121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Freeform: Shape 29">
              <a:extLst>
                <a:ext uri="{FF2B5EF4-FFF2-40B4-BE49-F238E27FC236}">
                  <a16:creationId xmlns:a16="http://schemas.microsoft.com/office/drawing/2014/main" id="{0CC01D1C-86F8-4750-AC7B-31EC2028A0D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Right Triangle 20">
              <a:extLst>
                <a:ext uri="{FF2B5EF4-FFF2-40B4-BE49-F238E27FC236}">
                  <a16:creationId xmlns:a16="http://schemas.microsoft.com/office/drawing/2014/main" id="{1A2CF3DB-A1C9-400F-B18C-0C735976C463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0" name="Group 124">
            <a:extLst>
              <a:ext uri="{FF2B5EF4-FFF2-40B4-BE49-F238E27FC236}">
                <a16:creationId xmlns:a16="http://schemas.microsoft.com/office/drawing/2014/main" id="{9F2C33C6-39A2-4742-9746-2F21AC65587E}"/>
              </a:ext>
            </a:extLst>
          </p:cNvPr>
          <p:cNvGrpSpPr/>
          <p:nvPr/>
        </p:nvGrpSpPr>
        <p:grpSpPr>
          <a:xfrm rot="10800000">
            <a:off x="3842621" y="3398162"/>
            <a:ext cx="1177777" cy="509183"/>
            <a:chOff x="4044259" y="2465648"/>
            <a:chExt cx="2049144" cy="720080"/>
          </a:xfrm>
        </p:grpSpPr>
        <p:sp>
          <p:nvSpPr>
            <p:cNvPr id="411" name="Freeform: Shape 10">
              <a:extLst>
                <a:ext uri="{FF2B5EF4-FFF2-40B4-BE49-F238E27FC236}">
                  <a16:creationId xmlns:a16="http://schemas.microsoft.com/office/drawing/2014/main" id="{A4E50A23-54FC-463D-8073-029278B2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: Shape 28">
              <a:extLst>
                <a:ext uri="{FF2B5EF4-FFF2-40B4-BE49-F238E27FC236}">
                  <a16:creationId xmlns:a16="http://schemas.microsoft.com/office/drawing/2014/main" id="{C23816EC-F60F-4F19-A88E-E504CD13FE5E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ight Triangle 22">
              <a:extLst>
                <a:ext uri="{FF2B5EF4-FFF2-40B4-BE49-F238E27FC236}">
                  <a16:creationId xmlns:a16="http://schemas.microsoft.com/office/drawing/2014/main" id="{FEA45EE0-A738-43BB-B7F1-7245DD1354A5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125">
            <a:extLst>
              <a:ext uri="{FF2B5EF4-FFF2-40B4-BE49-F238E27FC236}">
                <a16:creationId xmlns:a16="http://schemas.microsoft.com/office/drawing/2014/main" id="{E303B73B-3611-4AE1-AD43-5C6368D26A27}"/>
              </a:ext>
            </a:extLst>
          </p:cNvPr>
          <p:cNvGrpSpPr/>
          <p:nvPr/>
        </p:nvGrpSpPr>
        <p:grpSpPr>
          <a:xfrm rot="10800000">
            <a:off x="2498709" y="3398162"/>
            <a:ext cx="1173611" cy="509183"/>
            <a:chOff x="2225234" y="2465648"/>
            <a:chExt cx="2041895" cy="720080"/>
          </a:xfrm>
        </p:grpSpPr>
        <p:sp>
          <p:nvSpPr>
            <p:cNvPr id="415" name="Freeform: Shape 8">
              <a:extLst>
                <a:ext uri="{FF2B5EF4-FFF2-40B4-BE49-F238E27FC236}">
                  <a16:creationId xmlns:a16="http://schemas.microsoft.com/office/drawing/2014/main" id="{F9C57C1F-6DB4-4A08-B0EC-8444DCB9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: Shape 27">
              <a:extLst>
                <a:ext uri="{FF2B5EF4-FFF2-40B4-BE49-F238E27FC236}">
                  <a16:creationId xmlns:a16="http://schemas.microsoft.com/office/drawing/2014/main" id="{D9634E71-ED98-4DF0-BDDB-C10FDA0D3418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ight Triangle 24">
              <a:extLst>
                <a:ext uri="{FF2B5EF4-FFF2-40B4-BE49-F238E27FC236}">
                  <a16:creationId xmlns:a16="http://schemas.microsoft.com/office/drawing/2014/main" id="{6B9F61EC-F0F9-4B85-834A-92D0BBC17860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9" name="TextBox 58">
            <a:extLst>
              <a:ext uri="{FF2B5EF4-FFF2-40B4-BE49-F238E27FC236}">
                <a16:creationId xmlns:a16="http://schemas.microsoft.com/office/drawing/2014/main" id="{84A73566-51C4-4AD3-BACB-CD8F2497FE29}"/>
              </a:ext>
            </a:extLst>
          </p:cNvPr>
          <p:cNvSpPr txBox="1"/>
          <p:nvPr/>
        </p:nvSpPr>
        <p:spPr>
          <a:xfrm>
            <a:off x="6965154" y="129857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5</a:t>
            </a:r>
          </a:p>
        </p:txBody>
      </p:sp>
      <p:sp>
        <p:nvSpPr>
          <p:cNvPr id="460" name="TextBox 60">
            <a:extLst>
              <a:ext uri="{FF2B5EF4-FFF2-40B4-BE49-F238E27FC236}">
                <a16:creationId xmlns:a16="http://schemas.microsoft.com/office/drawing/2014/main" id="{63A9B853-870D-4FD0-9EC5-85D98FDC5B5F}"/>
              </a:ext>
            </a:extLst>
          </p:cNvPr>
          <p:cNvSpPr txBox="1"/>
          <p:nvPr/>
        </p:nvSpPr>
        <p:spPr>
          <a:xfrm>
            <a:off x="1154492" y="1344809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</a:t>
            </a:r>
          </a:p>
        </p:txBody>
      </p:sp>
      <p:sp>
        <p:nvSpPr>
          <p:cNvPr id="461" name="TextBox 62">
            <a:extLst>
              <a:ext uri="{FF2B5EF4-FFF2-40B4-BE49-F238E27FC236}">
                <a16:creationId xmlns:a16="http://schemas.microsoft.com/office/drawing/2014/main" id="{7965C172-E33C-4B9F-A819-1C523B9070F2}"/>
              </a:ext>
            </a:extLst>
          </p:cNvPr>
          <p:cNvSpPr txBox="1"/>
          <p:nvPr/>
        </p:nvSpPr>
        <p:spPr>
          <a:xfrm>
            <a:off x="2594094" y="1321991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2</a:t>
            </a:r>
          </a:p>
        </p:txBody>
      </p:sp>
      <p:sp>
        <p:nvSpPr>
          <p:cNvPr id="462" name="TextBox 64">
            <a:extLst>
              <a:ext uri="{FF2B5EF4-FFF2-40B4-BE49-F238E27FC236}">
                <a16:creationId xmlns:a16="http://schemas.microsoft.com/office/drawing/2014/main" id="{0A766790-C7E5-42E5-8817-619D6E59FACA}"/>
              </a:ext>
            </a:extLst>
          </p:cNvPr>
          <p:cNvSpPr txBox="1"/>
          <p:nvPr/>
        </p:nvSpPr>
        <p:spPr>
          <a:xfrm>
            <a:off x="4053131" y="1335002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3</a:t>
            </a:r>
          </a:p>
        </p:txBody>
      </p:sp>
      <p:sp>
        <p:nvSpPr>
          <p:cNvPr id="463" name="TextBox 66">
            <a:extLst>
              <a:ext uri="{FF2B5EF4-FFF2-40B4-BE49-F238E27FC236}">
                <a16:creationId xmlns:a16="http://schemas.microsoft.com/office/drawing/2014/main" id="{552EAD79-639A-49F1-83D9-5127EF4C2190}"/>
              </a:ext>
            </a:extLst>
          </p:cNvPr>
          <p:cNvSpPr txBox="1"/>
          <p:nvPr/>
        </p:nvSpPr>
        <p:spPr>
          <a:xfrm>
            <a:off x="5637921" y="130152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4</a:t>
            </a:r>
          </a:p>
        </p:txBody>
      </p:sp>
      <p:sp>
        <p:nvSpPr>
          <p:cNvPr id="464" name="TextBox 58">
            <a:extLst>
              <a:ext uri="{FF2B5EF4-FFF2-40B4-BE49-F238E27FC236}">
                <a16:creationId xmlns:a16="http://schemas.microsoft.com/office/drawing/2014/main" id="{3F29C3AD-BC05-49DD-9CF6-A2E3979AE511}"/>
              </a:ext>
            </a:extLst>
          </p:cNvPr>
          <p:cNvSpPr txBox="1"/>
          <p:nvPr/>
        </p:nvSpPr>
        <p:spPr>
          <a:xfrm>
            <a:off x="6728073" y="302060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6</a:t>
            </a:r>
          </a:p>
        </p:txBody>
      </p:sp>
      <p:sp>
        <p:nvSpPr>
          <p:cNvPr id="465" name="TextBox 60">
            <a:extLst>
              <a:ext uri="{FF2B5EF4-FFF2-40B4-BE49-F238E27FC236}">
                <a16:creationId xmlns:a16="http://schemas.microsoft.com/office/drawing/2014/main" id="{2604352D-F711-425A-8CEA-18C6CE247D1D}"/>
              </a:ext>
            </a:extLst>
          </p:cNvPr>
          <p:cNvSpPr txBox="1"/>
          <p:nvPr/>
        </p:nvSpPr>
        <p:spPr>
          <a:xfrm>
            <a:off x="1211063" y="3048465"/>
            <a:ext cx="110010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10</a:t>
            </a:r>
          </a:p>
        </p:txBody>
      </p:sp>
      <p:sp>
        <p:nvSpPr>
          <p:cNvPr id="466" name="TextBox 62">
            <a:extLst>
              <a:ext uri="{FF2B5EF4-FFF2-40B4-BE49-F238E27FC236}">
                <a16:creationId xmlns:a16="http://schemas.microsoft.com/office/drawing/2014/main" id="{8CDD5F10-2283-4C28-A43D-CCAF9FEAB927}"/>
              </a:ext>
            </a:extLst>
          </p:cNvPr>
          <p:cNvSpPr txBox="1"/>
          <p:nvPr/>
        </p:nvSpPr>
        <p:spPr>
          <a:xfrm>
            <a:off x="2713218" y="3035918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9</a:t>
            </a:r>
          </a:p>
        </p:txBody>
      </p:sp>
      <p:sp>
        <p:nvSpPr>
          <p:cNvPr id="467" name="TextBox 64">
            <a:extLst>
              <a:ext uri="{FF2B5EF4-FFF2-40B4-BE49-F238E27FC236}">
                <a16:creationId xmlns:a16="http://schemas.microsoft.com/office/drawing/2014/main" id="{836D1EF8-3D0A-404D-B5CF-003A6B67CD7D}"/>
              </a:ext>
            </a:extLst>
          </p:cNvPr>
          <p:cNvSpPr txBox="1"/>
          <p:nvPr/>
        </p:nvSpPr>
        <p:spPr>
          <a:xfrm>
            <a:off x="4049384" y="3046763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8</a:t>
            </a:r>
          </a:p>
        </p:txBody>
      </p:sp>
      <p:sp>
        <p:nvSpPr>
          <p:cNvPr id="468" name="TextBox 66">
            <a:extLst>
              <a:ext uri="{FF2B5EF4-FFF2-40B4-BE49-F238E27FC236}">
                <a16:creationId xmlns:a16="http://schemas.microsoft.com/office/drawing/2014/main" id="{8FFD2EE6-D475-418B-B0A1-8F60FCD84CBB}"/>
              </a:ext>
            </a:extLst>
          </p:cNvPr>
          <p:cNvSpPr txBox="1"/>
          <p:nvPr/>
        </p:nvSpPr>
        <p:spPr>
          <a:xfrm>
            <a:off x="5458281" y="3011390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7</a:t>
            </a: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87160CC2-E3D9-4C0D-AA3A-2B226958B0DE}"/>
              </a:ext>
            </a:extLst>
          </p:cNvPr>
          <p:cNvSpPr/>
          <p:nvPr/>
        </p:nvSpPr>
        <p:spPr>
          <a:xfrm>
            <a:off x="675060" y="224441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Planteamiento de una idea</a:t>
            </a:r>
          </a:p>
        </p:txBody>
      </p:sp>
      <p:sp>
        <p:nvSpPr>
          <p:cNvPr id="470" name="Rectangle 35">
            <a:extLst>
              <a:ext uri="{FF2B5EF4-FFF2-40B4-BE49-F238E27FC236}">
                <a16:creationId xmlns:a16="http://schemas.microsoft.com/office/drawing/2014/main" id="{BF60CA3A-FD7E-4F02-AF85-3A74192472EF}"/>
              </a:ext>
            </a:extLst>
          </p:cNvPr>
          <p:cNvSpPr/>
          <p:nvPr/>
        </p:nvSpPr>
        <p:spPr>
          <a:xfrm>
            <a:off x="2328571" y="224363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del problema</a:t>
            </a:r>
          </a:p>
        </p:txBody>
      </p:sp>
      <p:sp>
        <p:nvSpPr>
          <p:cNvPr id="471" name="Rectangle 35">
            <a:extLst>
              <a:ext uri="{FF2B5EF4-FFF2-40B4-BE49-F238E27FC236}">
                <a16:creationId xmlns:a16="http://schemas.microsoft.com/office/drawing/2014/main" id="{7B0090E7-344A-41B2-92AB-D313735D9988}"/>
              </a:ext>
            </a:extLst>
          </p:cNvPr>
          <p:cNvSpPr/>
          <p:nvPr/>
        </p:nvSpPr>
        <p:spPr>
          <a:xfrm>
            <a:off x="3900620" y="2236883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Revisión de información actual</a:t>
            </a:r>
          </a:p>
        </p:txBody>
      </p:sp>
      <p:sp>
        <p:nvSpPr>
          <p:cNvPr id="472" name="Rectangle 35">
            <a:extLst>
              <a:ext uri="{FF2B5EF4-FFF2-40B4-BE49-F238E27FC236}">
                <a16:creationId xmlns:a16="http://schemas.microsoft.com/office/drawing/2014/main" id="{D78D1C2C-99E5-40CC-852D-064435B08BDF}"/>
              </a:ext>
            </a:extLst>
          </p:cNvPr>
          <p:cNvSpPr/>
          <p:nvPr/>
        </p:nvSpPr>
        <p:spPr>
          <a:xfrm>
            <a:off x="5393105" y="2256938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Visualización de alcance</a:t>
            </a:r>
          </a:p>
        </p:txBody>
      </p:sp>
      <p:sp>
        <p:nvSpPr>
          <p:cNvPr id="473" name="Rectangle 35">
            <a:extLst>
              <a:ext uri="{FF2B5EF4-FFF2-40B4-BE49-F238E27FC236}">
                <a16:creationId xmlns:a16="http://schemas.microsoft.com/office/drawing/2014/main" id="{0BC09E45-87C2-450C-A893-933E2F9AB51B}"/>
              </a:ext>
            </a:extLst>
          </p:cNvPr>
          <p:cNvSpPr/>
          <p:nvPr/>
        </p:nvSpPr>
        <p:spPr>
          <a:xfrm>
            <a:off x="6965154" y="2236883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Establecer hipótesis y variables presentes</a:t>
            </a:r>
          </a:p>
        </p:txBody>
      </p:sp>
      <p:sp>
        <p:nvSpPr>
          <p:cNvPr id="474" name="Rectangle 35">
            <a:extLst>
              <a:ext uri="{FF2B5EF4-FFF2-40B4-BE49-F238E27FC236}">
                <a16:creationId xmlns:a16="http://schemas.microsoft.com/office/drawing/2014/main" id="{2FA03644-5DE7-47D5-A634-4E60BD21984D}"/>
              </a:ext>
            </a:extLst>
          </p:cNvPr>
          <p:cNvSpPr/>
          <p:nvPr/>
        </p:nvSpPr>
        <p:spPr>
          <a:xfrm>
            <a:off x="6574641" y="39133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Elaboración de reporte de resultados</a:t>
            </a:r>
          </a:p>
        </p:txBody>
      </p:sp>
      <p:sp>
        <p:nvSpPr>
          <p:cNvPr id="475" name="Rectangle 35">
            <a:extLst>
              <a:ext uri="{FF2B5EF4-FFF2-40B4-BE49-F238E27FC236}">
                <a16:creationId xmlns:a16="http://schemas.microsoft.com/office/drawing/2014/main" id="{B679F98C-5E80-4183-BF6B-816F9AC1265B}"/>
              </a:ext>
            </a:extLst>
          </p:cNvPr>
          <p:cNvSpPr/>
          <p:nvPr/>
        </p:nvSpPr>
        <p:spPr>
          <a:xfrm>
            <a:off x="5013712" y="3974827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Análisis de los datos</a:t>
            </a:r>
          </a:p>
        </p:txBody>
      </p:sp>
      <p:sp>
        <p:nvSpPr>
          <p:cNvPr id="476" name="Rectangle 35">
            <a:extLst>
              <a:ext uri="{FF2B5EF4-FFF2-40B4-BE49-F238E27FC236}">
                <a16:creationId xmlns:a16="http://schemas.microsoft.com/office/drawing/2014/main" id="{139192CD-71A2-473F-879D-6C8CBB0C9FA5}"/>
              </a:ext>
            </a:extLst>
          </p:cNvPr>
          <p:cNvSpPr/>
          <p:nvPr/>
        </p:nvSpPr>
        <p:spPr>
          <a:xfrm>
            <a:off x="3512319" y="4019060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Recolección de datos</a:t>
            </a:r>
          </a:p>
        </p:txBody>
      </p:sp>
      <p:sp>
        <p:nvSpPr>
          <p:cNvPr id="477" name="Rectangle 35">
            <a:extLst>
              <a:ext uri="{FF2B5EF4-FFF2-40B4-BE49-F238E27FC236}">
                <a16:creationId xmlns:a16="http://schemas.microsoft.com/office/drawing/2014/main" id="{DEE63D91-C654-428A-9023-57555ABBC6FB}"/>
              </a:ext>
            </a:extLst>
          </p:cNvPr>
          <p:cNvSpPr/>
          <p:nvPr/>
        </p:nvSpPr>
        <p:spPr>
          <a:xfrm>
            <a:off x="2005104" y="40190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y selección de muestra</a:t>
            </a:r>
          </a:p>
        </p:txBody>
      </p:sp>
      <p:sp>
        <p:nvSpPr>
          <p:cNvPr id="478" name="Rectangle 35">
            <a:extLst>
              <a:ext uri="{FF2B5EF4-FFF2-40B4-BE49-F238E27FC236}">
                <a16:creationId xmlns:a16="http://schemas.microsoft.com/office/drawing/2014/main" id="{024A12E4-BF07-421C-BE1F-7F932113E6F1}"/>
              </a:ext>
            </a:extLst>
          </p:cNvPr>
          <p:cNvSpPr/>
          <p:nvPr/>
        </p:nvSpPr>
        <p:spPr>
          <a:xfrm>
            <a:off x="449997" y="40190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Desarrollo de diseño de investigación </a:t>
            </a:r>
          </a:p>
        </p:txBody>
      </p:sp>
      <p:sp>
        <p:nvSpPr>
          <p:cNvPr id="484" name="Google Shape;276;p46">
            <a:extLst>
              <a:ext uri="{FF2B5EF4-FFF2-40B4-BE49-F238E27FC236}">
                <a16:creationId xmlns:a16="http://schemas.microsoft.com/office/drawing/2014/main" id="{F191119F-F56F-46B8-AFA8-11907618AD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5325" y="352425"/>
            <a:ext cx="5213350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485" name="Google Shape;246;p42">
            <a:extLst>
              <a:ext uri="{FF2B5EF4-FFF2-40B4-BE49-F238E27FC236}">
                <a16:creationId xmlns:a16="http://schemas.microsoft.com/office/drawing/2014/main" id="{9E626722-6CD4-490B-BE68-E76E6DA2B0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7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LINEA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4" name="Google Shape;1137;p27">
              <a:extLst>
                <a:ext uri="{FF2B5EF4-FFF2-40B4-BE49-F238E27FC236}">
                  <a16:creationId xmlns:a16="http://schemas.microsoft.com/office/drawing/2014/main" id="{5A2E205C-CCFB-4403-85F5-96596985F76C}"/>
                </a:ext>
              </a:extLst>
            </p:cNvPr>
            <p:cNvSpPr txBox="1"/>
            <p:nvPr/>
          </p:nvSpPr>
          <p:spPr>
            <a:xfrm>
              <a:off x="2730715" y="303098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Cambios de presión arterial inducidos, mediante el cambio de CO2 en la sangre.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A Parametric Approach to Measuring Cerebral Blood Flow Autoregulation from Spontaneous Variations in Blood Pressure “.</a:t>
            </a:r>
            <a:endParaRPr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64850" y="322125"/>
            <a:ext cx="52143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CONTENIDOS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548200" y="1321420"/>
            <a:ext cx="4296300" cy="204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PLANTEAMIENTO DEL PROBLEMA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 TEORICO Y ESTADO DEL ARTE</a:t>
            </a: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-CL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Y PROCEDIMIENTO</a:t>
            </a:r>
          </a:p>
        </p:txBody>
      </p:sp>
      <p:sp>
        <p:nvSpPr>
          <p:cNvPr id="150" name="Google Shape;150;p29"/>
          <p:cNvSpPr txBox="1"/>
          <p:nvPr/>
        </p:nvSpPr>
        <p:spPr>
          <a:xfrm>
            <a:off x="4844425" y="1321420"/>
            <a:ext cx="4539600" cy="162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Y RESULTADOS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CONCLUSIONES Y RECOMENDACIONES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 esperados 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CALCULO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Aleatorización de parámetros.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24600" y="1392055"/>
            <a:ext cx="41474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Conjuntos de datos.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459" y="2319467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53900" y="3107707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16075" y="2009000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16075" y="2948163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16075" y="3840238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aleatorización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deteccion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del sistema autorregulatorio dentro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394125" y="1760750"/>
            <a:ext cx="8563500" cy="30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Utilizando datos aleatorios.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27 pacientes expuestos a cambios de CO2.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Normocapnia a Hipercapnia.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0.94 expuestos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6590785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878653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92AA556-FEED-42B0-8A5C-15E87DC27913}"/>
              </a:ext>
            </a:extLst>
          </p:cNvPr>
          <p:cNvSpPr/>
          <p:nvPr/>
        </p:nvSpPr>
        <p:spPr>
          <a:xfrm>
            <a:off x="7302917" y="3951326"/>
            <a:ext cx="148075" cy="62345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583381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295513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9D6E2F-1398-4DF4-BCD0-3524758E6EF6}"/>
              </a:ext>
            </a:extLst>
          </p:cNvPr>
          <p:cNvSpPr txBox="1"/>
          <p:nvPr/>
        </p:nvSpPr>
        <p:spPr>
          <a:xfrm>
            <a:off x="7007645" y="4167114"/>
            <a:ext cx="738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Delimitante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mas exacto.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1694400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Machines.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de entrada y salida.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más exacto y eficaz utilizando aprendizaje automático.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200" y="3303675"/>
            <a:ext cx="1381300" cy="1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1215</Words>
  <Application>Microsoft Office PowerPoint</Application>
  <PresentationFormat>Presentación en pantalla (16:9)</PresentationFormat>
  <Paragraphs>339</Paragraphs>
  <Slides>37</Slides>
  <Notes>34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3" baseType="lpstr">
      <vt:lpstr>Calibri</vt:lpstr>
      <vt:lpstr>Exo 2</vt:lpstr>
      <vt:lpstr>Arial</vt:lpstr>
      <vt:lpstr>Helvetica</vt:lpstr>
      <vt:lpstr>Roboto</vt:lpstr>
      <vt:lpstr>Squada One</vt:lpstr>
      <vt:lpstr>Red Hat Text</vt:lpstr>
      <vt:lpstr>Cambria Math</vt:lpstr>
      <vt:lpstr>Courier New</vt:lpstr>
      <vt:lpstr>Roboto Condensed</vt:lpstr>
      <vt:lpstr>Fira Sans Extra Condensed Medium</vt:lpstr>
      <vt:lpstr>Red Hat Display</vt:lpstr>
      <vt:lpstr>Roboto Condensed Light</vt:lpstr>
      <vt:lpstr>Times New Roman</vt:lpstr>
      <vt:lpstr>Tech Newsletter by Slidesgo</vt:lpstr>
      <vt:lpstr>Document</vt:lpstr>
      <vt:lpstr>“Método de estimación del índice de Autorregulación Cerebral utilizando SVM” </vt:lpstr>
      <vt:lpstr>CONTENIDOS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ENFERMADES COMPROMETIDAS</vt:lpstr>
      <vt:lpstr>SUPPORT VECTOR MACHINE</vt:lpstr>
      <vt:lpstr>SUPPORT VECTOR MACHINE</vt:lpstr>
      <vt:lpstr>METODOLOGÍA</vt:lpstr>
      <vt:lpstr>LINEA DE TIEMPO INVESTIGATIVA</vt:lpstr>
      <vt:lpstr>DESCRIPCIÓN DE MODELO ACTUAL</vt:lpstr>
      <vt:lpstr>DESCRIPCIÓN DE MODELO ACTUAL</vt:lpstr>
      <vt:lpstr>DESARROLLO</vt:lpstr>
      <vt:lpstr>DESCRIPCIÓN DEL FLUJOGRAMA DE CALCULO</vt:lpstr>
      <vt:lpstr>PROPUESTA DE MODELO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59</cp:revision>
  <dcterms:modified xsi:type="dcterms:W3CDTF">2021-03-22T21:27:15Z</dcterms:modified>
</cp:coreProperties>
</file>